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91" autoAdjust="0"/>
    <p:restoredTop sz="94660"/>
  </p:normalViewPr>
  <p:slideViewPr>
    <p:cSldViewPr snapToGrid="0">
      <p:cViewPr>
        <p:scale>
          <a:sx n="100" d="100"/>
          <a:sy n="100" d="100"/>
        </p:scale>
        <p:origin x="204" y="-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5E0CAF-D1EA-420F-97F7-6D5C82CD2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A5BC427-042F-4942-99D5-B19295D27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220D03-AD20-4B5F-A748-8850D2B57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EAA6D4-3286-451A-AB5F-D5E2739E7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3EF7427-A0DA-4CA9-806B-5D9C635FC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0962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E1613D-B4CF-4A0E-B125-12236E832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B9480E0-8F89-4E51-AC75-D55658769E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413B7F-C866-4EB0-9576-E4CF35A55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09750D-9FF5-4D22-9665-3AA66DC74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E96D60-AD3C-4079-BC2E-37FFCB695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156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119957D-200C-4376-A5A3-5D0E66B266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7EDC717-C3F6-43A7-96B5-2441F23E7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6D6B5C-89E1-44D2-9DD8-93BBE46E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8E1179-C3AF-497E-B25F-4FD0B69EC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8F4D1BF-E60E-4514-A89B-88710E471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0974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AA7B13-CD49-43B6-9B29-518BC5854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8279E3-1EEC-4D7C-9774-EAF55D22E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E07A5C0-73A3-432C-81FB-64A7F2D30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1BB83B-2DD8-466B-ABE7-538AFE7B4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2488929-72E8-4C4C-930E-740C0C1BC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116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71039D-934C-4814-871C-B79BF3415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08DFDD2-B042-40CB-AEFD-813D469CE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605100-563B-4AB8-8117-20AE0653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35114FB-9BF4-4156-9AB9-EDEEFAAF8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A9F9FC-F625-4D7A-81B9-A3177FAD8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587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D30FF5-DD44-4879-9698-463C2B3D9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5C75DD-4D35-4D47-96DF-C091F4145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9B503C1-EA02-4161-B41B-A124AD39DC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84852E4-9B43-4A1F-B4DE-795A93312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9A289D4-32D2-4D00-A47A-DFFC4F697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614E238-2AE0-490D-9AE4-97C15F30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9558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3964B3-6E8D-4DE9-817E-C1CD16F80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60AC6C9-2A08-4A62-A5B7-86025D49C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017F4C3-3AF3-4600-B8C4-56BF78689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0995DED-81A8-40F6-A161-AD1695B4F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B9C9AB0-BF38-4CFA-8985-7953B760A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59F140A-617F-4A2F-9D31-CB881CA2F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5232E8E-CFFB-4EF5-B820-4DE99B0EC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C643312-C62F-4458-8515-5BC815422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8111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3DFC35-E007-4686-8112-04AC46C9A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6FB455C-1872-410A-AB3D-6CB1A0B62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AD32A84-3B1E-48B9-B5EE-CB4AAFCD6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885D72F-AB04-4732-BE7D-17AAC4E4D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246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7762782-4530-4648-B94A-818DB3CF6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C3A47BF-A13E-4671-8774-C983CFC2C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6BDB48-0972-4FC6-B84F-3508D9180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2189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D87193-A7C8-41D7-BE5E-A96F65BA5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7604DA-0EC3-48E3-B30E-CD0FDCA4B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BFB95C0-3952-4932-919C-91DC2D3CA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262AEF6-872F-4253-AEE1-BB9D4BCB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74911E8-DCA1-411C-AE9A-5EBC9B538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D5ABD37-51E6-430C-8AAB-876FEE22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6017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1345DE-62E6-408A-8175-80AD21B83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20CEDD0-3DE6-4F46-8A40-0B2B243452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21883F0-AA0F-496C-A731-7C72C969F6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56DD854-7AE1-4AE3-AB91-ED6FE0DF6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BE95901-1B2F-4654-B8AE-5BA0AA848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1602F1B-6800-4B9D-9AD5-6348727A4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040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FD9A5B9-A94E-4F0E-93E5-02EAE503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A73FB3F-E029-454A-9A46-F53C305C0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516D51-5F58-43A8-A31A-9D5909F338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93544-DEE3-4AB1-AA3F-5D95B713E435}" type="datetimeFigureOut">
              <a:rPr lang="fr-FR" smtClean="0"/>
              <a:t>07/01/2019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5A7F9E-B1BF-438D-9C02-A32175CF2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78E2236-F2EA-48FC-98C1-9CAF4C5796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E6E63-F208-462E-B7A5-BE847C4F4B2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053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F04DFCE1-0561-4786-BEC9-033E45419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7425" y="2413635"/>
            <a:ext cx="7677150" cy="1838325"/>
          </a:xfrm>
          <a:solidFill>
            <a:schemeClr val="bg2">
              <a:lumMod val="10000"/>
              <a:alpha val="57000"/>
            </a:schemeClr>
          </a:solidFill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myth</a:t>
            </a:r>
            <a:r>
              <a:rPr lang="fr-FR" dirty="0">
                <a:solidFill>
                  <a:schemeClr val="bg1"/>
                </a:solidFill>
              </a:rPr>
              <a:t> of </a:t>
            </a:r>
            <a:r>
              <a:rPr lang="en-US" dirty="0">
                <a:solidFill>
                  <a:schemeClr val="bg1"/>
                </a:solidFill>
              </a:rPr>
              <a:t>Ulysses</a:t>
            </a:r>
            <a:r>
              <a:rPr lang="fr-FR" dirty="0">
                <a:solidFill>
                  <a:schemeClr val="bg1"/>
                </a:solidFill>
              </a:rPr>
              <a:t> 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and The </a:t>
            </a:r>
            <a:r>
              <a:rPr lang="en-US" dirty="0">
                <a:solidFill>
                  <a:schemeClr val="bg1"/>
                </a:solidFill>
              </a:rPr>
              <a:t>Odyssey</a:t>
            </a:r>
          </a:p>
        </p:txBody>
      </p:sp>
      <p:sp>
        <p:nvSpPr>
          <p:cNvPr id="5" name="Espace réservé du pied de page 7">
            <a:extLst>
              <a:ext uri="{FF2B5EF4-FFF2-40B4-BE49-F238E27FC236}">
                <a16:creationId xmlns:a16="http://schemas.microsoft.com/office/drawing/2014/main" id="{64999286-6EC4-4750-A3D5-2BBB8D1E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263" y="6355201"/>
            <a:ext cx="4114800" cy="365125"/>
          </a:xfrm>
          <a:solidFill>
            <a:srgbClr val="F8F8F8">
              <a:alpha val="50196"/>
            </a:srgbClr>
          </a:solidFill>
        </p:spPr>
        <p:txBody>
          <a:bodyPr/>
          <a:lstStyle/>
          <a:p>
            <a:r>
              <a:rPr lang="fr-FR" sz="2000">
                <a:solidFill>
                  <a:schemeClr val="tx1"/>
                </a:solidFill>
              </a:rPr>
              <a:t>Combal Cocogne 2018</a:t>
            </a:r>
            <a:endParaRPr lang="fr-F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888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6995736-A261-4E5F-ABD5-840425B3E954}"/>
              </a:ext>
            </a:extLst>
          </p:cNvPr>
          <p:cNvSpPr txBox="1"/>
          <p:nvPr/>
        </p:nvSpPr>
        <p:spPr>
          <a:xfrm>
            <a:off x="133263" y="689112"/>
            <a:ext cx="11925473" cy="769441"/>
          </a:xfrm>
          <a:prstGeom prst="rect">
            <a:avLst/>
          </a:prstGeom>
          <a:solidFill>
            <a:schemeClr val="bg2">
              <a:lumMod val="25000"/>
              <a:alpha val="5019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4400" dirty="0" err="1">
                <a:solidFill>
                  <a:schemeClr val="bg1"/>
                </a:solidFill>
              </a:rPr>
              <a:t>Presentation</a:t>
            </a:r>
            <a:r>
              <a:rPr lang="fr-FR" sz="4400" dirty="0">
                <a:solidFill>
                  <a:schemeClr val="bg1"/>
                </a:solidFill>
              </a:rPr>
              <a:t> </a:t>
            </a:r>
            <a:r>
              <a:rPr lang="en-GB" sz="4400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7059FC9-37AC-4984-98B1-94434D0B8931}"/>
              </a:ext>
            </a:extLst>
          </p:cNvPr>
          <p:cNvSpPr txBox="1"/>
          <p:nvPr/>
        </p:nvSpPr>
        <p:spPr>
          <a:xfrm>
            <a:off x="3558539" y="2114818"/>
            <a:ext cx="5074920" cy="3693319"/>
          </a:xfrm>
          <a:prstGeom prst="rect">
            <a:avLst/>
          </a:prstGeom>
          <a:solidFill>
            <a:schemeClr val="bg2">
              <a:lumMod val="2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3600" dirty="0">
                <a:solidFill>
                  <a:schemeClr val="bg1"/>
                </a:solidFill>
              </a:rPr>
              <a:t>The story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3600" dirty="0">
                <a:solidFill>
                  <a:schemeClr val="bg1"/>
                </a:solidFill>
              </a:rPr>
              <a:t>Impact on culture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3600" dirty="0">
                <a:solidFill>
                  <a:schemeClr val="bg1"/>
                </a:solidFill>
              </a:rPr>
              <a:t>The cyclops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3600" dirty="0">
                <a:solidFill>
                  <a:schemeClr val="bg1"/>
                </a:solidFill>
              </a:rPr>
              <a:t>The sirens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FR" sz="3600" dirty="0" err="1">
                <a:solidFill>
                  <a:schemeClr val="bg1"/>
                </a:solidFill>
              </a:rPr>
              <a:t>Charybdis</a:t>
            </a:r>
            <a:r>
              <a:rPr lang="fr-FR" sz="3600" dirty="0">
                <a:solidFill>
                  <a:schemeClr val="bg1"/>
                </a:solidFill>
              </a:rPr>
              <a:t> and Scylla</a:t>
            </a:r>
            <a:endParaRPr lang="en-GB" sz="3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8558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6995736-A261-4E5F-ABD5-840425B3E954}"/>
              </a:ext>
            </a:extLst>
          </p:cNvPr>
          <p:cNvSpPr txBox="1"/>
          <p:nvPr/>
        </p:nvSpPr>
        <p:spPr>
          <a:xfrm>
            <a:off x="133263" y="689112"/>
            <a:ext cx="11925473" cy="769441"/>
          </a:xfrm>
          <a:prstGeom prst="rect">
            <a:avLst/>
          </a:prstGeom>
          <a:solidFill>
            <a:schemeClr val="bg2">
              <a:lumMod val="25000"/>
              <a:alpha val="5019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4400" dirty="0" err="1">
                <a:solidFill>
                  <a:schemeClr val="bg1"/>
                </a:solidFill>
              </a:rPr>
              <a:t>Ulysses</a:t>
            </a:r>
            <a:r>
              <a:rPr lang="fr-FR" sz="4400" dirty="0">
                <a:solidFill>
                  <a:schemeClr val="bg1"/>
                </a:solidFill>
              </a:rPr>
              <a:t>’ story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E7CF0C6-36A5-4885-ACBF-6D7076D40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512" y="2514600"/>
            <a:ext cx="1712976" cy="18288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3774361-4A90-4126-B02E-24BE11C81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612" y="1700776"/>
            <a:ext cx="3682838" cy="446811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7652662-649D-4788-8A7E-26A7860D5C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807" y="2547441"/>
            <a:ext cx="3425786" cy="192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9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6995736-A261-4E5F-ABD5-840425B3E954}"/>
              </a:ext>
            </a:extLst>
          </p:cNvPr>
          <p:cNvSpPr txBox="1"/>
          <p:nvPr/>
        </p:nvSpPr>
        <p:spPr>
          <a:xfrm>
            <a:off x="133263" y="689112"/>
            <a:ext cx="11925473" cy="769441"/>
          </a:xfrm>
          <a:prstGeom prst="rect">
            <a:avLst/>
          </a:prstGeom>
          <a:solidFill>
            <a:schemeClr val="bg2">
              <a:lumMod val="25000"/>
              <a:alpha val="5019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4400" dirty="0" err="1">
                <a:solidFill>
                  <a:schemeClr val="bg1"/>
                </a:solidFill>
              </a:rPr>
              <a:t>Ulysses</a:t>
            </a:r>
            <a:r>
              <a:rPr lang="fr-FR" sz="4400" dirty="0">
                <a:solidFill>
                  <a:schemeClr val="bg1"/>
                </a:solidFill>
              </a:rPr>
              <a:t>’ story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6E4FCA0-1621-4B8E-9A31-D04E50F77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2474140"/>
            <a:ext cx="5816600" cy="327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6995736-A261-4E5F-ABD5-840425B3E954}"/>
              </a:ext>
            </a:extLst>
          </p:cNvPr>
          <p:cNvSpPr txBox="1"/>
          <p:nvPr/>
        </p:nvSpPr>
        <p:spPr>
          <a:xfrm>
            <a:off x="133263" y="689112"/>
            <a:ext cx="11925473" cy="769441"/>
          </a:xfrm>
          <a:prstGeom prst="rect">
            <a:avLst/>
          </a:prstGeom>
          <a:solidFill>
            <a:schemeClr val="bg2">
              <a:lumMod val="25000"/>
              <a:alpha val="5019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4400" dirty="0">
                <a:solidFill>
                  <a:schemeClr val="bg1"/>
                </a:solidFill>
              </a:rPr>
              <a:t>Impact on culture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0651EF9-2A4C-4CEE-9A76-50728FAE03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969" y="2236291"/>
            <a:ext cx="2223155" cy="35941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26E4D59-2F81-47C4-B14E-0482520C1C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954" y="1842591"/>
            <a:ext cx="2514981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121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6995736-A261-4E5F-ABD5-840425B3E954}"/>
              </a:ext>
            </a:extLst>
          </p:cNvPr>
          <p:cNvSpPr txBox="1"/>
          <p:nvPr/>
        </p:nvSpPr>
        <p:spPr>
          <a:xfrm>
            <a:off x="133263" y="689112"/>
            <a:ext cx="11925473" cy="646331"/>
          </a:xfrm>
          <a:prstGeom prst="rect">
            <a:avLst/>
          </a:prstGeom>
          <a:solidFill>
            <a:schemeClr val="bg2">
              <a:lumMod val="25000"/>
              <a:alpha val="5019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3600" dirty="0" err="1">
                <a:solidFill>
                  <a:schemeClr val="bg1"/>
                </a:solidFill>
              </a:rPr>
              <a:t>Famous</a:t>
            </a:r>
            <a:r>
              <a:rPr lang="fr-FR" sz="3600" dirty="0">
                <a:solidFill>
                  <a:schemeClr val="bg1"/>
                </a:solidFill>
              </a:rPr>
              <a:t> parts of The </a:t>
            </a:r>
            <a:r>
              <a:rPr lang="fr-FR" sz="3600" dirty="0" err="1">
                <a:solidFill>
                  <a:schemeClr val="bg1"/>
                </a:solidFill>
              </a:rPr>
              <a:t>Odyssey</a:t>
            </a:r>
            <a:r>
              <a:rPr lang="fr-FR" sz="3600" dirty="0">
                <a:solidFill>
                  <a:schemeClr val="bg1"/>
                </a:solidFill>
              </a:rPr>
              <a:t> : The Cyclops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027BB37-C4DA-4F85-BDFC-5CFFF7C3A6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262" y="1873249"/>
            <a:ext cx="2509838" cy="411448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404F484-A964-410A-802C-A980242975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87" y="2260443"/>
            <a:ext cx="4104612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89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6995736-A261-4E5F-ABD5-840425B3E954}"/>
              </a:ext>
            </a:extLst>
          </p:cNvPr>
          <p:cNvSpPr txBox="1"/>
          <p:nvPr/>
        </p:nvSpPr>
        <p:spPr>
          <a:xfrm>
            <a:off x="133263" y="689112"/>
            <a:ext cx="11925473" cy="646331"/>
          </a:xfrm>
          <a:prstGeom prst="rect">
            <a:avLst/>
          </a:prstGeom>
          <a:solidFill>
            <a:schemeClr val="bg2">
              <a:lumMod val="25000"/>
              <a:alpha val="5019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3600" dirty="0" err="1">
                <a:solidFill>
                  <a:schemeClr val="bg1"/>
                </a:solidFill>
              </a:rPr>
              <a:t>Famous</a:t>
            </a:r>
            <a:r>
              <a:rPr lang="fr-FR" sz="3600" dirty="0">
                <a:solidFill>
                  <a:schemeClr val="bg1"/>
                </a:solidFill>
              </a:rPr>
              <a:t> parts of The </a:t>
            </a:r>
            <a:r>
              <a:rPr lang="fr-FR" sz="3600" dirty="0" err="1">
                <a:solidFill>
                  <a:schemeClr val="bg1"/>
                </a:solidFill>
              </a:rPr>
              <a:t>Odyssey</a:t>
            </a:r>
            <a:r>
              <a:rPr lang="fr-FR" sz="3600" dirty="0">
                <a:solidFill>
                  <a:schemeClr val="bg1"/>
                </a:solidFill>
              </a:rPr>
              <a:t> : The </a:t>
            </a:r>
            <a:r>
              <a:rPr lang="fr-FR" sz="3600" dirty="0" err="1">
                <a:solidFill>
                  <a:schemeClr val="bg1"/>
                </a:solidFill>
              </a:rPr>
              <a:t>Sirens</a:t>
            </a:r>
            <a:endParaRPr lang="fr-FR" sz="3600" dirty="0">
              <a:solidFill>
                <a:schemeClr val="bg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0397735-DE6F-400F-B56A-AC524C0E17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63" y="1945005"/>
            <a:ext cx="4343401" cy="304038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0D8FCD3-B99D-49A9-AE83-D3E101CE74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462" y="1500114"/>
            <a:ext cx="2345752" cy="176421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C65DC18-5763-452F-8834-7CB54B6267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184" y="3429000"/>
            <a:ext cx="4343401" cy="326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802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6995736-A261-4E5F-ABD5-840425B3E954}"/>
              </a:ext>
            </a:extLst>
          </p:cNvPr>
          <p:cNvSpPr txBox="1"/>
          <p:nvPr/>
        </p:nvSpPr>
        <p:spPr>
          <a:xfrm>
            <a:off x="133263" y="689112"/>
            <a:ext cx="11925473" cy="646331"/>
          </a:xfrm>
          <a:prstGeom prst="rect">
            <a:avLst/>
          </a:prstGeom>
          <a:solidFill>
            <a:schemeClr val="bg2">
              <a:lumMod val="25000"/>
              <a:alpha val="5019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3600" dirty="0" err="1">
                <a:solidFill>
                  <a:schemeClr val="bg1"/>
                </a:solidFill>
              </a:rPr>
              <a:t>Famous</a:t>
            </a:r>
            <a:r>
              <a:rPr lang="fr-FR" sz="3600" dirty="0">
                <a:solidFill>
                  <a:schemeClr val="bg1"/>
                </a:solidFill>
              </a:rPr>
              <a:t> parts of The </a:t>
            </a:r>
            <a:r>
              <a:rPr lang="fr-FR" sz="3600" dirty="0" err="1">
                <a:solidFill>
                  <a:schemeClr val="bg1"/>
                </a:solidFill>
              </a:rPr>
              <a:t>Odyssey</a:t>
            </a:r>
            <a:r>
              <a:rPr lang="fr-FR" sz="3600" dirty="0">
                <a:solidFill>
                  <a:schemeClr val="bg1"/>
                </a:solidFill>
              </a:rPr>
              <a:t> : </a:t>
            </a:r>
            <a:r>
              <a:rPr lang="fr-FR" sz="3600" dirty="0" err="1">
                <a:solidFill>
                  <a:schemeClr val="bg1"/>
                </a:solidFill>
              </a:rPr>
              <a:t>Charybdis</a:t>
            </a:r>
            <a:r>
              <a:rPr lang="fr-FR" sz="3600" dirty="0">
                <a:solidFill>
                  <a:schemeClr val="bg1"/>
                </a:solidFill>
              </a:rPr>
              <a:t> and Scylla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F991F76-8E34-430C-AA25-0FBA65865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519" y="2270724"/>
            <a:ext cx="5038727" cy="259337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C576A61-543B-4627-A5B1-A7368FFFD6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560" y="1981200"/>
            <a:ext cx="4703410" cy="3976614"/>
          </a:xfrm>
          <a:prstGeom prst="rect">
            <a:avLst/>
          </a:prstGeom>
        </p:spPr>
      </p:pic>
      <p:pic>
        <p:nvPicPr>
          <p:cNvPr id="1026" name="Picture 2" descr="https://media.nouvelobs.com/ext/uri/ureferentiel.nouvelobs.com/file/14547399.jpg">
            <a:extLst>
              <a:ext uri="{FF2B5EF4-FFF2-40B4-BE49-F238E27FC236}">
                <a16:creationId xmlns:a16="http://schemas.microsoft.com/office/drawing/2014/main" id="{F6915348-24E0-4472-B6B7-AC0AD3A3D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820164" y="2270724"/>
            <a:ext cx="151867" cy="26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444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7B9FCD3-C615-4057-9E0F-9C8C9440A5B1}"/>
              </a:ext>
            </a:extLst>
          </p:cNvPr>
          <p:cNvSpPr txBox="1"/>
          <p:nvPr/>
        </p:nvSpPr>
        <p:spPr>
          <a:xfrm>
            <a:off x="133263" y="689112"/>
            <a:ext cx="11925473" cy="769441"/>
          </a:xfrm>
          <a:prstGeom prst="rect">
            <a:avLst/>
          </a:prstGeom>
          <a:solidFill>
            <a:schemeClr val="bg1">
              <a:alpha val="5019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4400" dirty="0"/>
              <a:t>Conclusion</a:t>
            </a:r>
          </a:p>
        </p:txBody>
      </p:sp>
      <p:pic>
        <p:nvPicPr>
          <p:cNvPr id="3" name="Image 2" descr="Une image contenant habits&#10;&#10;Description générée automatiquement">
            <a:extLst>
              <a:ext uri="{FF2B5EF4-FFF2-40B4-BE49-F238E27FC236}">
                <a16:creationId xmlns:a16="http://schemas.microsoft.com/office/drawing/2014/main" id="{695ACE4C-C942-41B4-B658-7263A3AD1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650" y="2240770"/>
            <a:ext cx="6432698" cy="361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3952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56</Words>
  <Application>Microsoft Office PowerPoint</Application>
  <PresentationFormat>Grand écran</PresentationFormat>
  <Paragraphs>16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Thème Office</vt:lpstr>
      <vt:lpstr>The myth of Ulysses  and The Odyssey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myth of Ulysses  and The Odyssey</dc:title>
  <dc:creator>Quentin Combal</dc:creator>
  <cp:lastModifiedBy>Romain Cocogne</cp:lastModifiedBy>
  <cp:revision>14</cp:revision>
  <dcterms:created xsi:type="dcterms:W3CDTF">2019-01-06T11:37:57Z</dcterms:created>
  <dcterms:modified xsi:type="dcterms:W3CDTF">2019-01-07T17:24:27Z</dcterms:modified>
</cp:coreProperties>
</file>

<file path=docProps/thumbnail.jpeg>
</file>